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0"/>
  </p:notesMasterIdLst>
  <p:sldIdLst>
    <p:sldId id="256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69" d="100"/>
          <a:sy n="69" d="100"/>
        </p:scale>
        <p:origin x="27" y="4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1579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C3839-7C81-415D-88AF-BA49CD0AEE2A}" type="datetimeFigureOut">
              <a:rPr lang="fr-CA" smtClean="0"/>
              <a:t>2022-03-08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D723C-BA1B-474C-83EA-6C22780EACB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87358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11" Type="http://schemas.openxmlformats.org/officeDocument/2006/relationships/image" Target="../media/image10.jpeg"/><Relationship Id="rId5" Type="http://schemas.openxmlformats.org/officeDocument/2006/relationships/image" Target="../media/image4.emf"/><Relationship Id="rId10" Type="http://schemas.openxmlformats.org/officeDocument/2006/relationships/image" Target="../media/image9.png"/><Relationship Id="rId4" Type="http://schemas.openxmlformats.org/officeDocument/2006/relationships/image" Target="../media/image3.emf"/><Relationship Id="rId9" Type="http://schemas.openxmlformats.org/officeDocument/2006/relationships/image" Target="../media/image8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11" Type="http://schemas.openxmlformats.org/officeDocument/2006/relationships/image" Target="../media/image11.TIF"/><Relationship Id="rId5" Type="http://schemas.openxmlformats.org/officeDocument/2006/relationships/image" Target="../media/image4.emf"/><Relationship Id="rId10" Type="http://schemas.openxmlformats.org/officeDocument/2006/relationships/image" Target="../media/image9.png"/><Relationship Id="rId4" Type="http://schemas.openxmlformats.org/officeDocument/2006/relationships/image" Target="../media/image3.emf"/><Relationship Id="rId9" Type="http://schemas.openxmlformats.org/officeDocument/2006/relationships/image" Target="../media/image8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8D5BAC-B8F7-485E-AFB6-E20C3979C4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6536" y="3069265"/>
            <a:ext cx="9144000" cy="105554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BBD16D1-1239-40E7-8661-58FE68A010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536" y="4033225"/>
            <a:ext cx="9144000" cy="130081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E9AFB7-7D03-470B-A84C-956B041AD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88" y="5510048"/>
            <a:ext cx="11981589" cy="1276317"/>
          </a:xfrm>
        </p:spPr>
        <p:txBody>
          <a:bodyPr/>
          <a:lstStyle/>
          <a:p>
            <a:endParaRPr lang="fr-CA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096356-5E4E-441C-8027-1E6225111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31793" y="5902100"/>
            <a:ext cx="805754" cy="365125"/>
          </a:xfrm>
        </p:spPr>
        <p:txBody>
          <a:bodyPr/>
          <a:lstStyle/>
          <a:p>
            <a:fld id="{8DD0A0EC-87DC-4115-BA37-68645BF63174}" type="slidenum">
              <a:rPr lang="fr-CA" smtClean="0"/>
              <a:t>‹N°›</a:t>
            </a:fld>
            <a:endParaRPr lang="fr-CA"/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F7EC5F1F-0323-4B3D-8D09-FDCEA31AD9D9}"/>
              </a:ext>
            </a:extLst>
          </p:cNvPr>
          <p:cNvGrpSpPr/>
          <p:nvPr userDrawn="1"/>
        </p:nvGrpSpPr>
        <p:grpSpPr>
          <a:xfrm>
            <a:off x="225014" y="5687126"/>
            <a:ext cx="11703634" cy="1081613"/>
            <a:chOff x="225014" y="5687126"/>
            <a:chExt cx="11703634" cy="1081613"/>
          </a:xfrm>
        </p:grpSpPr>
        <p:grpSp>
          <p:nvGrpSpPr>
            <p:cNvPr id="17" name="Groupe 16">
              <a:extLst>
                <a:ext uri="{FF2B5EF4-FFF2-40B4-BE49-F238E27FC236}">
                  <a16:creationId xmlns:a16="http://schemas.microsoft.com/office/drawing/2014/main" id="{F723947C-71CF-45BF-8B22-AA48B4DCDFE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25014" y="6354182"/>
              <a:ext cx="11703634" cy="414557"/>
              <a:chOff x="147277" y="6308831"/>
              <a:chExt cx="13452457" cy="476500"/>
            </a:xfrm>
          </p:grpSpPr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E1558B84-9B2C-4F3F-BE52-E212AA5A6A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7277" y="6329365"/>
                <a:ext cx="1107859" cy="455966"/>
              </a:xfrm>
              <a:prstGeom prst="rect">
                <a:avLst/>
              </a:prstGeom>
            </p:spPr>
          </p:pic>
          <p:pic>
            <p:nvPicPr>
              <p:cNvPr id="20" name="Image 19">
                <a:extLst>
                  <a:ext uri="{FF2B5EF4-FFF2-40B4-BE49-F238E27FC236}">
                    <a16:creationId xmlns:a16="http://schemas.microsoft.com/office/drawing/2014/main" id="{C2D58FD2-1E55-4816-884B-AA4387052F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33229" y="6390575"/>
                <a:ext cx="1717399" cy="275911"/>
              </a:xfrm>
              <a:prstGeom prst="rect">
                <a:avLst/>
              </a:prstGeom>
            </p:spPr>
          </p:pic>
          <p:pic>
            <p:nvPicPr>
              <p:cNvPr id="21" name="Image 20">
                <a:extLst>
                  <a:ext uri="{FF2B5EF4-FFF2-40B4-BE49-F238E27FC236}">
                    <a16:creationId xmlns:a16="http://schemas.microsoft.com/office/drawing/2014/main" id="{F1728718-74C2-42A1-85BA-4DED2045C7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37686" y="6411933"/>
                <a:ext cx="1233835" cy="290831"/>
              </a:xfrm>
              <a:prstGeom prst="rect">
                <a:avLst/>
              </a:prstGeom>
            </p:spPr>
          </p:pic>
          <p:pic>
            <p:nvPicPr>
              <p:cNvPr id="22" name="Image 21">
                <a:extLst>
                  <a:ext uri="{FF2B5EF4-FFF2-40B4-BE49-F238E27FC236}">
                    <a16:creationId xmlns:a16="http://schemas.microsoft.com/office/drawing/2014/main" id="{EC9529B2-B96A-4762-BD40-CE6AD0C598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632866" y="6396793"/>
                <a:ext cx="1656155" cy="379535"/>
              </a:xfrm>
              <a:prstGeom prst="rect">
                <a:avLst/>
              </a:prstGeom>
            </p:spPr>
          </p:pic>
          <p:pic>
            <p:nvPicPr>
              <p:cNvPr id="23" name="Image 22">
                <a:extLst>
                  <a:ext uri="{FF2B5EF4-FFF2-40B4-BE49-F238E27FC236}">
                    <a16:creationId xmlns:a16="http://schemas.microsoft.com/office/drawing/2014/main" id="{4AD32DEC-9003-404C-87D6-5BD6577D52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23133" y="6313176"/>
                <a:ext cx="951246" cy="455968"/>
              </a:xfrm>
              <a:prstGeom prst="rect">
                <a:avLst/>
              </a:prstGeom>
            </p:spPr>
          </p:pic>
          <p:pic>
            <p:nvPicPr>
              <p:cNvPr id="24" name="Image 23">
                <a:extLst>
                  <a:ext uri="{FF2B5EF4-FFF2-40B4-BE49-F238E27FC236}">
                    <a16:creationId xmlns:a16="http://schemas.microsoft.com/office/drawing/2014/main" id="{84F88630-4E1E-4AC1-A29C-4ED8622A74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34602" y="6308831"/>
                <a:ext cx="781294" cy="445945"/>
              </a:xfrm>
              <a:prstGeom prst="rect">
                <a:avLst/>
              </a:prstGeom>
            </p:spPr>
          </p:pic>
          <p:pic>
            <p:nvPicPr>
              <p:cNvPr id="25" name="Image 24">
                <a:extLst>
                  <a:ext uri="{FF2B5EF4-FFF2-40B4-BE49-F238E27FC236}">
                    <a16:creationId xmlns:a16="http://schemas.microsoft.com/office/drawing/2014/main" id="{EE6B181A-3767-4682-9420-CECCC1DAC7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966199" y="6319928"/>
                <a:ext cx="633535" cy="403158"/>
              </a:xfrm>
              <a:prstGeom prst="rect">
                <a:avLst/>
              </a:prstGeom>
            </p:spPr>
          </p:pic>
          <p:pic>
            <p:nvPicPr>
              <p:cNvPr id="26" name="Image 25">
                <a:extLst>
                  <a:ext uri="{FF2B5EF4-FFF2-40B4-BE49-F238E27FC236}">
                    <a16:creationId xmlns:a16="http://schemas.microsoft.com/office/drawing/2014/main" id="{4A7B0E38-4705-47F6-BEE2-99B944AD6B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856808" y="6427564"/>
                <a:ext cx="1584176" cy="241797"/>
              </a:xfrm>
              <a:prstGeom prst="rect">
                <a:avLst/>
              </a:prstGeom>
            </p:spPr>
          </p:pic>
        </p:grpSp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9C37B518-DED7-4FA9-AF30-AC5F11C909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014" y="5687126"/>
              <a:ext cx="1325883" cy="454153"/>
            </a:xfrm>
            <a:prstGeom prst="rect">
              <a:avLst/>
            </a:prstGeom>
          </p:spPr>
        </p:pic>
      </p:grpSp>
      <p:pic>
        <p:nvPicPr>
          <p:cNvPr id="47" name="Picture 30" descr="Banderolle 60 pouces à 150dpi">
            <a:extLst>
              <a:ext uri="{FF2B5EF4-FFF2-40B4-BE49-F238E27FC236}">
                <a16:creationId xmlns:a16="http://schemas.microsoft.com/office/drawing/2014/main" id="{FF6FB13F-B276-4318-8216-59848FB6FD5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5"/>
            <a:ext cx="12192000" cy="2894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2088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34C235-9287-4DA3-8977-1CE3598D2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29752E4-4C14-4B10-BEE8-90C21929C5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14CC485-B7DF-4406-930A-6C128313A8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E04A51-FC0D-48FA-9D1A-FE3044231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732B9F6-E12C-4337-A40D-627E47845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5609392-7F73-4AE7-B964-8BB37B083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A0EC-87DC-4115-BA37-68645BF6317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2045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566B24-9E51-48D7-8CFA-2626E077B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7CC88E-E90C-4463-8058-E480A0B40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C37688-33BD-4C04-9D40-2DE792ADA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4C2BD2-2A6A-4D76-8665-4C7E88758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0DBA38-506D-4D6A-B436-A87EB931D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A0EC-87DC-4115-BA37-68645BF6317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3964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8C8FD68-1095-48BC-9A94-2E2F88BEBF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25D3A7E-1258-4978-86A8-85461CF42E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258C3D-6296-485D-B1C1-7BC2EAB0D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E4B7C1-3315-4506-A374-67DA09856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453E13-0A4D-4B51-87C5-7909AAE1B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A0EC-87DC-4115-BA37-68645BF6317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4055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FDAECD-951B-44F6-A8C1-420C89A9B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D9E4C99-FA1C-4C42-A91A-9DCD85D300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051091-EC10-4840-8963-D658D6C41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B8EC1B-B9A0-4638-810D-D474F6F4E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C884A9-C4F6-41A6-83D3-36006CB90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52348-6FC9-4BC3-89C9-1B49E524EB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4337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07C1F8-5383-4B44-9B5A-A1D65DF20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E25020-C98C-4D30-BE02-686A0886D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4D4D21-589A-430D-BAD9-175493556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D7AFB9-F5B8-4D72-B686-3C05E4B4D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604D4E-9FBB-4644-A30C-9CABFF93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52348-6FC9-4BC3-89C9-1B49E524EB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24490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38F1D3-0692-49E3-943B-0D7AB1A01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5A54DF-63DB-40D9-8A08-16510E149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3278B2-D0F9-43AC-9EC9-E214E0D04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7E1749-781A-4B34-BDF3-1CC0FF10C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9C6B02-C314-42E6-8B00-A5FD036A0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52348-6FC9-4BC3-89C9-1B49E524EB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01638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94F8A5-9234-4F55-AFCA-AA3A72E68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AFF023-702C-41C6-A129-3E8420B18C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7C305FA-575F-4F3F-806F-B18968201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3519CAF-0495-4735-9AD2-33019BABD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186FAD3-1661-453E-920F-A8460615D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EF41D37-81BE-4DC0-8DF5-6ACE6C620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52348-6FC9-4BC3-89C9-1B49E524EB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01791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A0067D-E7C8-470F-87D4-A29BE2C6A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A0BA53C-A6F9-4E2E-9D44-623F20EC4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53F4BB4-32AC-4925-8BB2-70D429FA2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2CC95FF-270E-42DE-94F1-17FA2760E7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F285910-7036-4421-893C-A218FA62DB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8035912-3CA3-463A-982A-E81320619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08838FA-C528-4853-9A1C-33892F0C7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430E0E0-8F80-46DC-BF18-E7CD1CA0D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52348-6FC9-4BC3-89C9-1B49E524EB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894140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989220-31AD-4A4F-B92B-58B6C7D11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729ADD9-67E7-4276-A602-BF2339510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3CE430C-C906-4CFE-AFC9-2BBD8BF47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3DEBCC7-660B-4C52-BCE1-80CA15C7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52348-6FC9-4BC3-89C9-1B49E524EB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545529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1C4231B-1470-4123-8B6D-8B6A81BB5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6DF003D-9138-48C7-8BDF-604CF79C5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8145859-F92D-42C3-8922-856F98B83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52348-6FC9-4BC3-89C9-1B49E524EB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1115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D111264-ECF1-42E4-81D7-ECB15A7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70060" y="5955060"/>
            <a:ext cx="1096926" cy="370515"/>
          </a:xfrm>
        </p:spPr>
        <p:txBody>
          <a:bodyPr/>
          <a:lstStyle/>
          <a:p>
            <a:fld id="{8DD0A0EC-87DC-4115-BA37-68645BF63174}" type="slidenum">
              <a:rPr lang="fr-CA" smtClean="0"/>
              <a:t>‹N°›</a:t>
            </a:fld>
            <a:endParaRPr lang="fr-CA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19EB751F-380E-4320-834A-28BA33AA3D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14" y="6372047"/>
            <a:ext cx="963837" cy="396692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DBDD8886-C9C8-4419-B423-688B49AFDF7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3791" y="6425300"/>
            <a:ext cx="1494137" cy="240044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38E9D1D8-0D57-4B6D-B4DA-60E95144139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668" y="6443881"/>
            <a:ext cx="1073436" cy="253024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6F2551CA-EE95-4571-9638-67E41EEF9FC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474" y="6430709"/>
            <a:ext cx="1440854" cy="330197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AB47E1EC-4673-42F3-BE4A-833609E17E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008" y="6357962"/>
            <a:ext cx="827584" cy="396694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9E1A7D99-A5CC-4076-B6DC-A42C4E2004BA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3986" y="6354182"/>
            <a:ext cx="679726" cy="387974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937C0C85-FD87-4F49-B188-AD70578A30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7473" y="6363836"/>
            <a:ext cx="551175" cy="350749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5B8E3255-0CA8-44F8-BA2F-D895303C84B9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303" y="6457480"/>
            <a:ext cx="1378233" cy="210364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5DA2FD4C-E79D-4D56-8D34-1AE74A873110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14" y="5687126"/>
            <a:ext cx="1325883" cy="454153"/>
          </a:xfrm>
          <a:prstGeom prst="rect">
            <a:avLst/>
          </a:prstGeom>
        </p:spPr>
      </p:pic>
      <p:sp>
        <p:nvSpPr>
          <p:cNvPr id="18" name="Espace réservé du contenu 2">
            <a:extLst>
              <a:ext uri="{FF2B5EF4-FFF2-40B4-BE49-F238E27FC236}">
                <a16:creationId xmlns:a16="http://schemas.microsoft.com/office/drawing/2014/main" id="{EEECFA1A-F191-4A45-AE18-5879E027B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77216"/>
            <a:ext cx="10515600" cy="31942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35A6F5DD-42CF-426C-9736-B964D46229D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419" y="119283"/>
            <a:ext cx="1786128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798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B78C11-28E4-4F58-A028-6C7B131F1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F6F01E-49B2-402D-8E74-86B67CD95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A40C26C-1564-4DBB-A1C6-B8773125C8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E62A3E8-3E95-448D-A79B-CC41174DC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EE01CAE-B27E-43AA-8639-FB4DF3F67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0AC956C-E56F-4621-B735-ED2766B4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52348-6FC9-4BC3-89C9-1B49E524EB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326773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1F14CC-BE15-4F58-A817-7A5B708ED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5FAB23C-B098-4D7E-A3C7-F2467DD0BF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19B6DC-0B01-4CFF-A413-66AC8D2244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8AFC569-850B-4C61-82EA-66F9F82E3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77761B-2B58-463E-9477-7A0A7A984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68ACD68-957B-4389-B6FB-42D5C0366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52348-6FC9-4BC3-89C9-1B49E524EB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467494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3AD609-CAF7-46BC-BEE6-E09C438F5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845217B-0C73-43BD-968C-036DE40A2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A84800-EF91-4D16-BA53-C0FBC9B9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655E33-A450-408F-91BD-5EB631CF4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50E8C2-FA9E-447B-85A7-A86EF6467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52348-6FC9-4BC3-89C9-1B49E524EB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77186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7A976E0-4E62-4655-851B-D66458553A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563B0B8-5A1D-4E4C-9DC1-11843065E0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E17DF6-02CC-4510-BD02-F42C368CC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3F698D-B2A6-4BB3-BFB0-3BBEF40EA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F926E4-CF05-4D39-BF5B-82DD6C498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52348-6FC9-4BC3-89C9-1B49E524EB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903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19C8B4-7910-4963-95DC-6452B68F7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70B44C-722D-4F7C-9F5E-EB07FD752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C1332F-C581-49B0-9DEC-6FA2D6A62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638A80-DC79-4541-8203-3AEFA6D77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A0EC-87DC-4115-BA37-68645BF6317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42803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024A86-4E8D-4485-AC01-8C8D1045E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24594A6-77E9-4C84-8889-2E11EDAA5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992388-94E9-469F-94AA-9499B64E7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2EE0BD-904F-49C3-9E2F-DC2540C0B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64B490-B8AE-4E77-97ED-39E0433C1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A0EC-87DC-4115-BA37-68645BF6317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69007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CF100E-D400-4C70-8B57-E7DAB6931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460EA9-02E5-46DA-A5D3-3939B152FB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C5E7B39-A7BB-45F7-BC1C-9C87FD3EC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8AE08CF-7421-41DB-A30C-4D887FDE4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887EEDF-79D9-4A8B-9164-8D7F8F9A6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20AA432-C816-48DC-AB35-1ED2A6697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A0EC-87DC-4115-BA37-68645BF6317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3892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4029D5-94E6-4CA5-8466-A37494689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9535547-4F8A-4134-B4D8-500981637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32C9FA9-7155-49D0-98E7-EF60F53F2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63357F1-A8C6-4F96-8A87-E861BB7C88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7095EF4-2AD9-49D8-97D0-BD223D9FE4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5B1C288-77AD-4F32-9BF2-5EA3011EB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2CBA360-BE80-4EF7-A880-C44AE3DF3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E603752-91EF-446F-8C3D-CB4E01CD1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A0EC-87DC-4115-BA37-68645BF6317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1446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0E56BE-6497-4685-8802-686242061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8117EFE-E315-4E61-94CB-F4785C503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612D3B6-020B-4661-8D2F-45E4C562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05B226-7D45-4ECC-A1A4-DC5A2E201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A0EC-87DC-4115-BA37-68645BF6317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4258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49A6588-9136-497F-AD9E-194F79D7B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19BF7E2-2238-4456-9F9F-5157B3D47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2B61B16-7B01-414F-B01D-B8D53D92C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A0EC-87DC-4115-BA37-68645BF6317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006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A68A44-EE36-4490-B75B-BD5D5E1B3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BE16DE-AEB8-4A9E-984D-805E82307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B823BBE-A36E-42B6-83BF-2B840E5D8C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26E7EE3-9B81-4B63-9FCF-D3CCF69FA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63ACE8-A2B2-4906-B6A3-3F3F9892E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4BE163-F03D-4107-B2B0-7A8050305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A0EC-87DC-4115-BA37-68645BF6317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82154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55284FC-F0C2-4964-B6EA-C7F474661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C50EDE6-8A62-42E5-8122-97C3907C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65AFD1-E777-4C4F-A0BD-CEFC049A34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2AF848-9286-4A9F-BF2A-CDDD79B81D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66A6A7-DEA2-4367-8D0C-C6D70035F6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0A0EC-87DC-4115-BA37-68645BF6317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25175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F62BF7A-0F27-404F-8B6B-2C1746640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A6739E-2E4B-4162-9C04-E3074E7F96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CCAAAF-E405-49F8-A9AF-38C82AD201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73DA9B-77B0-4B1E-BE65-94064EB468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3FCE7D-DAF3-483D-8D11-1CD2922563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52348-6FC9-4BC3-89C9-1B49E524EB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832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32D998-951F-44B6-814E-2825168ACA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40BC547-6255-4C71-BF3A-95B3530C89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69050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3DD6F23-7FC9-4282-BAAE-F69F540C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A0EC-87DC-4115-BA37-68645BF63174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6818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2127EC3-5759-4F12-A2A8-EA75C968C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A0EC-87DC-4115-BA37-68645BF63174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439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C2876FD-4DA3-4A2E-AA3D-5D427AA68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A0EC-87DC-4115-BA37-68645BF63174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491769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D799D56ED94E40ABC53276F3630D9C" ma:contentTypeVersion="14" ma:contentTypeDescription="Create a new document." ma:contentTypeScope="" ma:versionID="0d9639bb745c0e3e826325043e3d250e">
  <xsd:schema xmlns:xsd="http://www.w3.org/2001/XMLSchema" xmlns:xs="http://www.w3.org/2001/XMLSchema" xmlns:p="http://schemas.microsoft.com/office/2006/metadata/properties" xmlns:ns3="55f22ce4-860f-4860-8273-213f8bd58be9" xmlns:ns4="6d39adcc-cf23-4870-adb1-bed791908b98" targetNamespace="http://schemas.microsoft.com/office/2006/metadata/properties" ma:root="true" ma:fieldsID="82e395835869df4c0c59afd3c4b8eb5e" ns3:_="" ns4:_="">
    <xsd:import namespace="55f22ce4-860f-4860-8273-213f8bd58be9"/>
    <xsd:import namespace="6d39adcc-cf23-4870-adb1-bed791908b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f22ce4-860f-4860-8273-213f8bd58b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39adcc-cf23-4870-adb1-bed791908b9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3EE71A-282B-4F25-B440-8978256B53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5f22ce4-860f-4860-8273-213f8bd58be9"/>
    <ds:schemaRef ds:uri="6d39adcc-cf23-4870-adb1-bed791908b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1A7DBD-D5EF-4E72-94C3-906E2B604FA4}">
  <ds:schemaRefs>
    <ds:schemaRef ds:uri="http://schemas.microsoft.com/office/2006/documentManagement/types"/>
    <ds:schemaRef ds:uri="http://www.w3.org/XML/1998/namespace"/>
    <ds:schemaRef ds:uri="55f22ce4-860f-4860-8273-213f8bd58be9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6d39adcc-cf23-4870-adb1-bed791908b98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E3C634F-5FCB-4044-8521-620FFD3490F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</Words>
  <Application>Microsoft Office PowerPoint</Application>
  <PresentationFormat>Grand écran</PresentationFormat>
  <Paragraphs>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Conception personnalisée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Marie-Louise Tremblay</dc:creator>
  <cp:lastModifiedBy>Marie-Louise Tremblay</cp:lastModifiedBy>
  <cp:revision>5</cp:revision>
  <dcterms:created xsi:type="dcterms:W3CDTF">2022-02-03T20:11:36Z</dcterms:created>
  <dcterms:modified xsi:type="dcterms:W3CDTF">2022-03-08T22:47:50Z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0x010100E5D799D56ED94E40ABC53276F3630D9C</vt:lpwstr>
  </property>
</Properties>
</file>